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Perpetua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Perpetua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Perpetua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Perpetua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Perpetua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Perpetua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Perpetua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Perpetua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Perpetu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FCECA"/>
          </a:solidFill>
        </a:fill>
      </a:tcStyle>
    </a:wholeTbl>
    <a:band2H>
      <a:tcTxStyle b="def" i="def"/>
      <a:tcStyle>
        <a:tcBdr/>
        <a:fill>
          <a:solidFill>
            <a:srgbClr val="F7E8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FDAD3"/>
          </a:solidFill>
        </a:fill>
      </a:tcStyle>
    </a:wholeTbl>
    <a:band2H>
      <a:tcTxStyle b="def" i="def"/>
      <a:tcStyle>
        <a:tcBdr/>
        <a:fill>
          <a:solidFill>
            <a:srgbClr val="F0EDE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8D1D1"/>
          </a:solidFill>
        </a:fill>
      </a:tcStyle>
    </a:wholeTbl>
    <a:band2H>
      <a:tcTxStyle b="def" i="def"/>
      <a:tcStyle>
        <a:tcBdr/>
        <a:fill>
          <a:solidFill>
            <a:srgbClr val="EDE9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8" name="Shape 10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notesStyle>
    <a:lvl1pPr latinLnBrk="0">
      <a:defRPr sz="1200">
        <a:solidFill>
          <a:srgbClr val="FFFFFF"/>
        </a:solidFill>
        <a:latin typeface="+mn-lt"/>
        <a:ea typeface="+mn-ea"/>
        <a:cs typeface="+mn-cs"/>
        <a:sym typeface="Perpetua"/>
      </a:defRPr>
    </a:lvl1pPr>
    <a:lvl2pPr indent="228600" latinLnBrk="0">
      <a:defRPr sz="1200">
        <a:solidFill>
          <a:srgbClr val="FFFFFF"/>
        </a:solidFill>
        <a:latin typeface="+mn-lt"/>
        <a:ea typeface="+mn-ea"/>
        <a:cs typeface="+mn-cs"/>
        <a:sym typeface="Perpetua"/>
      </a:defRPr>
    </a:lvl2pPr>
    <a:lvl3pPr indent="457200" latinLnBrk="0">
      <a:defRPr sz="1200">
        <a:solidFill>
          <a:srgbClr val="FFFFFF"/>
        </a:solidFill>
        <a:latin typeface="+mn-lt"/>
        <a:ea typeface="+mn-ea"/>
        <a:cs typeface="+mn-cs"/>
        <a:sym typeface="Perpetua"/>
      </a:defRPr>
    </a:lvl3pPr>
    <a:lvl4pPr indent="685800" latinLnBrk="0">
      <a:defRPr sz="1200">
        <a:solidFill>
          <a:srgbClr val="FFFFFF"/>
        </a:solidFill>
        <a:latin typeface="+mn-lt"/>
        <a:ea typeface="+mn-ea"/>
        <a:cs typeface="+mn-cs"/>
        <a:sym typeface="Perpetua"/>
      </a:defRPr>
    </a:lvl4pPr>
    <a:lvl5pPr indent="914400" latinLnBrk="0">
      <a:defRPr sz="1200">
        <a:solidFill>
          <a:srgbClr val="FFFFFF"/>
        </a:solidFill>
        <a:latin typeface="+mn-lt"/>
        <a:ea typeface="+mn-ea"/>
        <a:cs typeface="+mn-cs"/>
        <a:sym typeface="Perpetua"/>
      </a:defRPr>
    </a:lvl5pPr>
    <a:lvl6pPr indent="1143000" latinLnBrk="0">
      <a:defRPr sz="1200">
        <a:solidFill>
          <a:srgbClr val="FFFFFF"/>
        </a:solidFill>
        <a:latin typeface="+mn-lt"/>
        <a:ea typeface="+mn-ea"/>
        <a:cs typeface="+mn-cs"/>
        <a:sym typeface="Perpetua"/>
      </a:defRPr>
    </a:lvl6pPr>
    <a:lvl7pPr indent="1371600" latinLnBrk="0">
      <a:defRPr sz="1200">
        <a:solidFill>
          <a:srgbClr val="FFFFFF"/>
        </a:solidFill>
        <a:latin typeface="+mn-lt"/>
        <a:ea typeface="+mn-ea"/>
        <a:cs typeface="+mn-cs"/>
        <a:sym typeface="Perpetua"/>
      </a:defRPr>
    </a:lvl7pPr>
    <a:lvl8pPr indent="1600200" latinLnBrk="0">
      <a:defRPr sz="1200">
        <a:solidFill>
          <a:srgbClr val="FFFFFF"/>
        </a:solidFill>
        <a:latin typeface="+mn-lt"/>
        <a:ea typeface="+mn-ea"/>
        <a:cs typeface="+mn-cs"/>
        <a:sym typeface="Perpetua"/>
      </a:defRPr>
    </a:lvl8pPr>
    <a:lvl9pPr indent="1828800" latinLnBrk="0">
      <a:defRPr sz="1200">
        <a:solidFill>
          <a:srgbClr val="FFFFFF"/>
        </a:solidFill>
        <a:latin typeface="+mn-lt"/>
        <a:ea typeface="+mn-ea"/>
        <a:cs typeface="+mn-cs"/>
        <a:sym typeface="Perpetua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kąt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4" name="Prostokąt zaokrąglony 12"/>
          <p:cNvSpPr/>
          <p:nvPr/>
        </p:nvSpPr>
        <p:spPr>
          <a:xfrm>
            <a:off x="65313" y="69755"/>
            <a:ext cx="9013373" cy="6692201"/>
          </a:xfrm>
          <a:prstGeom prst="roundRect">
            <a:avLst>
              <a:gd name="adj" fmla="val 4929"/>
            </a:avLst>
          </a:prstGeom>
          <a:blipFill>
            <a:blip r:embed="rId2"/>
          </a:blipFill>
          <a:ln w="6350" cap="sq">
            <a:solidFill>
              <a:srgbClr val="FFFFFF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5" name="Body Level One…"/>
          <p:cNvSpPr txBox="1"/>
          <p:nvPr>
            <p:ph type="body" sz="quarter" idx="1"/>
          </p:nvPr>
        </p:nvSpPr>
        <p:spPr>
          <a:xfrm>
            <a:off x="1295400" y="3200400"/>
            <a:ext cx="6400800" cy="1600200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None/>
              <a:defRPr>
                <a:solidFill>
                  <a:srgbClr val="E9E5DC"/>
                </a:solidFill>
              </a:defRPr>
            </a:lvl1pPr>
            <a:lvl2pPr marL="0" indent="457200" algn="ctr">
              <a:buClrTx/>
              <a:buSzTx/>
              <a:buNone/>
              <a:defRPr>
                <a:solidFill>
                  <a:srgbClr val="E9E5DC"/>
                </a:solidFill>
              </a:defRPr>
            </a:lvl2pPr>
            <a:lvl3pPr marL="0" indent="914400" algn="ctr">
              <a:buClrTx/>
              <a:buSzTx/>
              <a:buNone/>
              <a:defRPr>
                <a:solidFill>
                  <a:srgbClr val="E9E5DC"/>
                </a:solidFill>
              </a:defRPr>
            </a:lvl3pPr>
            <a:lvl4pPr marL="0" indent="1371600" algn="ctr">
              <a:buClrTx/>
              <a:buSzTx/>
              <a:buNone/>
              <a:defRPr>
                <a:solidFill>
                  <a:srgbClr val="E9E5DC"/>
                </a:solidFill>
              </a:defRPr>
            </a:lvl4pPr>
            <a:lvl5pPr marL="0" indent="1828800" algn="ctr">
              <a:buClrTx/>
              <a:buSzTx/>
              <a:buNone/>
              <a:defRPr>
                <a:solidFill>
                  <a:srgbClr val="E9E5DC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" name="Prostokąt 6"/>
          <p:cNvSpPr/>
          <p:nvPr/>
        </p:nvSpPr>
        <p:spPr>
          <a:xfrm>
            <a:off x="62931" y="1449302"/>
            <a:ext cx="9021537" cy="152735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7" name="Prostokąt 9"/>
          <p:cNvSpPr/>
          <p:nvPr/>
        </p:nvSpPr>
        <p:spPr>
          <a:xfrm>
            <a:off x="62931" y="1396719"/>
            <a:ext cx="9021537" cy="120580"/>
          </a:xfrm>
          <a:prstGeom prst="rect">
            <a:avLst/>
          </a:prstGeom>
          <a:solidFill>
            <a:srgbClr val="E6AFA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8" name="Prostokąt 10"/>
          <p:cNvSpPr/>
          <p:nvPr/>
        </p:nvSpPr>
        <p:spPr>
          <a:xfrm>
            <a:off x="62931" y="2976648"/>
            <a:ext cx="9021537" cy="110533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9" name="Title Text"/>
          <p:cNvSpPr txBox="1"/>
          <p:nvPr>
            <p:ph type="title"/>
          </p:nvPr>
        </p:nvSpPr>
        <p:spPr>
          <a:xfrm>
            <a:off x="457200" y="1505929"/>
            <a:ext cx="8229600" cy="1470026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8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rostokąt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7" name="Prostokąt zaokrąglony 9"/>
          <p:cNvSpPr/>
          <p:nvPr/>
        </p:nvSpPr>
        <p:spPr>
          <a:xfrm>
            <a:off x="65313" y="69755"/>
            <a:ext cx="9013373" cy="6692201"/>
          </a:xfrm>
          <a:prstGeom prst="roundRect">
            <a:avLst>
              <a:gd name="adj" fmla="val 4929"/>
            </a:avLst>
          </a:prstGeom>
          <a:blipFill>
            <a:blip r:embed="rId2"/>
          </a:blipFill>
          <a:ln w="6350" cap="sq">
            <a:solidFill>
              <a:srgbClr val="FFFFFF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8" name="Title Text"/>
          <p:cNvSpPr txBox="1"/>
          <p:nvPr>
            <p:ph type="title"/>
          </p:nvPr>
        </p:nvSpPr>
        <p:spPr>
          <a:xfrm>
            <a:off x="722312" y="952500"/>
            <a:ext cx="7772401" cy="1362075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quarter" idx="1"/>
          </p:nvPr>
        </p:nvSpPr>
        <p:spPr>
          <a:xfrm>
            <a:off x="722312" y="2547938"/>
            <a:ext cx="7772401" cy="1338263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None/>
              <a:defRPr sz="2400"/>
            </a:lvl1pPr>
            <a:lvl2pPr marL="0" indent="320040">
              <a:buClrTx/>
              <a:buSzTx/>
              <a:buNone/>
              <a:defRPr sz="2400"/>
            </a:lvl2pPr>
            <a:lvl3pPr marL="0" indent="594360">
              <a:buClrTx/>
              <a:buSzTx/>
              <a:buNone/>
              <a:defRPr sz="2400"/>
            </a:lvl3pPr>
            <a:lvl4pPr marL="0" indent="868680">
              <a:buClrTx/>
              <a:buSzTx/>
              <a:buNone/>
              <a:defRPr sz="2400"/>
            </a:lvl4pPr>
            <a:lvl5pPr marL="0" indent="1143000">
              <a:buClrTx/>
              <a:buSz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Prostokąt 6"/>
          <p:cNvSpPr/>
          <p:nvPr/>
        </p:nvSpPr>
        <p:spPr>
          <a:xfrm flipV="1">
            <a:off x="69412" y="2376829"/>
            <a:ext cx="9013515" cy="9144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1" name="Prostokąt 7"/>
          <p:cNvSpPr/>
          <p:nvPr/>
        </p:nvSpPr>
        <p:spPr>
          <a:xfrm>
            <a:off x="69146" y="2341474"/>
            <a:ext cx="9013781" cy="45720"/>
          </a:xfrm>
          <a:prstGeom prst="rect">
            <a:avLst/>
          </a:prstGeom>
          <a:solidFill>
            <a:srgbClr val="E6AFA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2" name="Prostokąt 8"/>
          <p:cNvSpPr/>
          <p:nvPr/>
        </p:nvSpPr>
        <p:spPr>
          <a:xfrm>
            <a:off x="68305" y="2468879"/>
            <a:ext cx="9014623" cy="45721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3" name="Slide Number"/>
          <p:cNvSpPr txBox="1"/>
          <p:nvPr>
            <p:ph type="sldNum" sz="quarter" idx="2"/>
          </p:nvPr>
        </p:nvSpPr>
        <p:spPr>
          <a:xfrm>
            <a:off x="146304" y="6338265"/>
            <a:ext cx="457201" cy="198222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1" name="Body Level One…"/>
          <p:cNvSpPr txBox="1"/>
          <p:nvPr>
            <p:ph type="body" sz="half" idx="1"/>
          </p:nvPr>
        </p:nvSpPr>
        <p:spPr>
          <a:xfrm>
            <a:off x="914400" y="1447800"/>
            <a:ext cx="3749041" cy="45720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itle Text"/>
          <p:cNvSpPr txBox="1"/>
          <p:nvPr>
            <p:ph type="title"/>
          </p:nvPr>
        </p:nvSpPr>
        <p:spPr>
          <a:xfrm>
            <a:off x="914400" y="273050"/>
            <a:ext cx="7772400" cy="1143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0" name="Body Level One…"/>
          <p:cNvSpPr txBox="1"/>
          <p:nvPr>
            <p:ph type="body" sz="quarter" idx="1"/>
          </p:nvPr>
        </p:nvSpPr>
        <p:spPr>
          <a:xfrm>
            <a:off x="914400" y="1447800"/>
            <a:ext cx="3733800" cy="762000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None/>
              <a:defRPr b="1" sz="2400">
                <a:solidFill>
                  <a:schemeClr val="accent1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  <a:lvl2pPr marL="0" indent="320040">
              <a:buClrTx/>
              <a:buSzTx/>
              <a:buNone/>
              <a:defRPr b="1" sz="2400">
                <a:solidFill>
                  <a:schemeClr val="accent1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2pPr>
            <a:lvl3pPr marL="0" indent="594360">
              <a:buClrTx/>
              <a:buSzTx/>
              <a:buNone/>
              <a:defRPr b="1" sz="2400">
                <a:solidFill>
                  <a:schemeClr val="accent1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3pPr>
            <a:lvl4pPr marL="0" indent="868680">
              <a:buClrTx/>
              <a:buSzTx/>
              <a:buNone/>
              <a:defRPr b="1" sz="2400">
                <a:solidFill>
                  <a:schemeClr val="accent1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4pPr>
            <a:lvl5pPr marL="0" indent="1143000">
              <a:buClrTx/>
              <a:buSzTx/>
              <a:buNone/>
              <a:defRPr b="1" sz="2400">
                <a:solidFill>
                  <a:schemeClr val="accent1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1" name="Symbol zastępczy tekstu 3"/>
          <p:cNvSpPr/>
          <p:nvPr>
            <p:ph type="body" sz="quarter" idx="13"/>
          </p:nvPr>
        </p:nvSpPr>
        <p:spPr>
          <a:xfrm>
            <a:off x="4953000" y="1447800"/>
            <a:ext cx="3733800" cy="762000"/>
          </a:xfrm>
          <a:prstGeom prst="rect">
            <a:avLst/>
          </a:prstGeom>
        </p:spPr>
        <p:txBody>
          <a:bodyPr anchor="b"/>
          <a:lstStyle/>
          <a:p>
            <a:pPr marL="0" indent="0">
              <a:buClrTx/>
              <a:buSzTx/>
              <a:buNone/>
              <a:defRPr b="1" sz="2400">
                <a:solidFill>
                  <a:schemeClr val="accent1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pPr>
          </a:p>
        </p:txBody>
      </p:sp>
      <p:sp>
        <p:nvSpPr>
          <p:cNvPr id="6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rostokąt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5" name="Prostokąt zaokrąglony 8"/>
          <p:cNvSpPr/>
          <p:nvPr/>
        </p:nvSpPr>
        <p:spPr>
          <a:xfrm>
            <a:off x="64007" y="69755"/>
            <a:ext cx="9013374" cy="6693408"/>
          </a:xfrm>
          <a:prstGeom prst="roundRect">
            <a:avLst>
              <a:gd name="adj" fmla="val 4929"/>
            </a:avLst>
          </a:prstGeom>
          <a:blipFill>
            <a:blip r:embed="rId2"/>
          </a:blipFill>
          <a:ln w="6350" cap="sq">
            <a:solidFill>
              <a:srgbClr val="FFFFFF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6" name="Title Text"/>
          <p:cNvSpPr txBox="1"/>
          <p:nvPr>
            <p:ph type="title"/>
          </p:nvPr>
        </p:nvSpPr>
        <p:spPr>
          <a:xfrm>
            <a:off x="914400" y="273050"/>
            <a:ext cx="7772400" cy="1143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7" name="Body Level One…"/>
          <p:cNvSpPr txBox="1"/>
          <p:nvPr>
            <p:ph type="body" sz="quarter" idx="1"/>
          </p:nvPr>
        </p:nvSpPr>
        <p:spPr>
          <a:xfrm>
            <a:off x="914400" y="1600200"/>
            <a:ext cx="1905000" cy="4495800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None/>
              <a:defRPr sz="1800"/>
            </a:lvl1pPr>
            <a:lvl2pPr marL="0" indent="320040">
              <a:buClrTx/>
              <a:buSzTx/>
              <a:buNone/>
              <a:defRPr sz="1800"/>
            </a:lvl2pPr>
            <a:lvl3pPr marL="0" indent="594360">
              <a:buClrTx/>
              <a:buSzTx/>
              <a:buNone/>
              <a:defRPr sz="1800"/>
            </a:lvl3pPr>
            <a:lvl4pPr marL="0" indent="868680">
              <a:buClrTx/>
              <a:buSzTx/>
              <a:buNone/>
              <a:defRPr sz="1800"/>
            </a:lvl4pPr>
            <a:lvl5pPr marL="0" indent="1143000">
              <a:buClrTx/>
              <a:buSzTx/>
              <a:buNone/>
              <a:defRPr sz="1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itle Text"/>
          <p:cNvSpPr txBox="1"/>
          <p:nvPr>
            <p:ph type="title"/>
          </p:nvPr>
        </p:nvSpPr>
        <p:spPr>
          <a:xfrm>
            <a:off x="914400" y="4900550"/>
            <a:ext cx="7315200" cy="522289"/>
          </a:xfrm>
          <a:prstGeom prst="rect">
            <a:avLst/>
          </a:prstGeom>
        </p:spPr>
        <p:txBody>
          <a:bodyPr anchor="ctr"/>
          <a:lstStyle>
            <a:lvl1pPr>
              <a:defRPr sz="2800"/>
            </a:lvl1pPr>
          </a:lstStyle>
          <a:p>
            <a:pPr/>
            <a:r>
              <a:t>Title Text</a:t>
            </a:r>
          </a:p>
        </p:txBody>
      </p:sp>
      <p:sp>
        <p:nvSpPr>
          <p:cNvPr id="96" name="Body Level One…"/>
          <p:cNvSpPr txBox="1"/>
          <p:nvPr>
            <p:ph type="body" sz="quarter" idx="1"/>
          </p:nvPr>
        </p:nvSpPr>
        <p:spPr>
          <a:xfrm>
            <a:off x="914400" y="5445824"/>
            <a:ext cx="7315200" cy="685801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None/>
              <a:defRPr sz="1600"/>
            </a:lvl1pPr>
            <a:lvl2pPr marL="624840" indent="-304800">
              <a:buClrTx/>
              <a:defRPr sz="1600"/>
            </a:lvl2pPr>
            <a:lvl3pPr marL="960120" indent="-365760">
              <a:buClrTx/>
              <a:defRPr sz="1600"/>
            </a:lvl3pPr>
            <a:lvl4pPr marL="1275080" indent="-406400">
              <a:buClrTx/>
              <a:defRPr sz="1600"/>
            </a:lvl4pPr>
            <a:lvl5pPr marL="1549400" indent="-406400">
              <a:buClrTx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7" name="Prostokąt 10"/>
          <p:cNvSpPr/>
          <p:nvPr/>
        </p:nvSpPr>
        <p:spPr>
          <a:xfrm flipV="1">
            <a:off x="68306" y="4683554"/>
            <a:ext cx="9006842" cy="9144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8" name="Prostokąt 11"/>
          <p:cNvSpPr/>
          <p:nvPr/>
        </p:nvSpPr>
        <p:spPr>
          <a:xfrm>
            <a:off x="68508" y="4650473"/>
            <a:ext cx="9006639" cy="45720"/>
          </a:xfrm>
          <a:prstGeom prst="rect">
            <a:avLst/>
          </a:prstGeom>
          <a:solidFill>
            <a:srgbClr val="E6AFA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9" name="Prostokąt 12"/>
          <p:cNvSpPr/>
          <p:nvPr/>
        </p:nvSpPr>
        <p:spPr>
          <a:xfrm>
            <a:off x="68509" y="4773224"/>
            <a:ext cx="9006639" cy="48808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0" name="Symbol zastępczy obrazu 2"/>
          <p:cNvSpPr/>
          <p:nvPr>
            <p:ph type="pic" idx="13"/>
          </p:nvPr>
        </p:nvSpPr>
        <p:spPr>
          <a:xfrm>
            <a:off x="68307" y="66675"/>
            <a:ext cx="9001875" cy="4581525"/>
          </a:xfrm>
          <a:prstGeom prst="rect">
            <a:avLst/>
          </a:prstGeom>
          <a:ln w="6350">
            <a:solidFill>
              <a:srgbClr val="FFFFFF"/>
            </a:solidFill>
            <a:round/>
          </a:ln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101" name="Slide Number"/>
          <p:cNvSpPr txBox="1"/>
          <p:nvPr>
            <p:ph type="sldNum" sz="quarter" idx="2"/>
          </p:nvPr>
        </p:nvSpPr>
        <p:spPr>
          <a:xfrm>
            <a:off x="146304" y="6338265"/>
            <a:ext cx="457201" cy="198222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blipFill rotWithShape="1">
          <a:blip r:embed="rId2"/>
          <a:srcRect l="0" t="0" r="0" b="0"/>
          <a:tile tx="0" ty="0" sx="100000" sy="100000" flip="none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" name="Prostokąt zaokrąglony 7"/>
          <p:cNvSpPr/>
          <p:nvPr/>
        </p:nvSpPr>
        <p:spPr>
          <a:xfrm>
            <a:off x="64007" y="69755"/>
            <a:ext cx="9013374" cy="6693408"/>
          </a:xfrm>
          <a:prstGeom prst="roundRect">
            <a:avLst>
              <a:gd name="adj" fmla="val 4929"/>
            </a:avLst>
          </a:prstGeom>
          <a:blipFill>
            <a:blip r:embed="rId3"/>
          </a:blipFill>
          <a:ln w="6350" cap="sq">
            <a:solidFill>
              <a:srgbClr val="FFFFFF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" name="Title Text"/>
          <p:cNvSpPr txBox="1"/>
          <p:nvPr>
            <p:ph type="title"/>
          </p:nvPr>
        </p:nvSpPr>
        <p:spPr>
          <a:xfrm>
            <a:off x="914400" y="274638"/>
            <a:ext cx="77724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5" name="Body Level One…"/>
          <p:cNvSpPr txBox="1"/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/>
          <p:nvPr>
            <p:ph type="sldNum" sz="quarter" idx="2"/>
          </p:nvPr>
        </p:nvSpPr>
        <p:spPr>
          <a:xfrm>
            <a:off x="146304" y="6339789"/>
            <a:ext cx="457201" cy="198222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>
            <a:spAutoFit/>
          </a:bodyPr>
          <a:lstStyle>
            <a:lvl1pPr algn="ctr">
              <a:defRPr sz="1400">
                <a:solidFill>
                  <a:srgbClr val="FFFFFF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E9E5DC"/>
          </a:solidFill>
          <a:uFillTx/>
          <a:latin typeface="Franklin Gothic Book"/>
          <a:ea typeface="Franklin Gothic Book"/>
          <a:cs typeface="Franklin Gothic Book"/>
          <a:sym typeface="Franklin Gothic Book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E9E5DC"/>
          </a:solidFill>
          <a:uFillTx/>
          <a:latin typeface="Franklin Gothic Book"/>
          <a:ea typeface="Franklin Gothic Book"/>
          <a:cs typeface="Franklin Gothic Book"/>
          <a:sym typeface="Franklin Gothic Book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E9E5DC"/>
          </a:solidFill>
          <a:uFillTx/>
          <a:latin typeface="Franklin Gothic Book"/>
          <a:ea typeface="Franklin Gothic Book"/>
          <a:cs typeface="Franklin Gothic Book"/>
          <a:sym typeface="Franklin Gothic Book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E9E5DC"/>
          </a:solidFill>
          <a:uFillTx/>
          <a:latin typeface="Franklin Gothic Book"/>
          <a:ea typeface="Franklin Gothic Book"/>
          <a:cs typeface="Franklin Gothic Book"/>
          <a:sym typeface="Franklin Gothic Book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E9E5DC"/>
          </a:solidFill>
          <a:uFillTx/>
          <a:latin typeface="Franklin Gothic Book"/>
          <a:ea typeface="Franklin Gothic Book"/>
          <a:cs typeface="Franklin Gothic Book"/>
          <a:sym typeface="Franklin Gothic Book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E9E5DC"/>
          </a:solidFill>
          <a:uFillTx/>
          <a:latin typeface="Franklin Gothic Book"/>
          <a:ea typeface="Franklin Gothic Book"/>
          <a:cs typeface="Franklin Gothic Book"/>
          <a:sym typeface="Franklin Gothic Book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E9E5DC"/>
          </a:solidFill>
          <a:uFillTx/>
          <a:latin typeface="Franklin Gothic Book"/>
          <a:ea typeface="Franklin Gothic Book"/>
          <a:cs typeface="Franklin Gothic Book"/>
          <a:sym typeface="Franklin Gothic Book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E9E5DC"/>
          </a:solidFill>
          <a:uFillTx/>
          <a:latin typeface="Franklin Gothic Book"/>
          <a:ea typeface="Franklin Gothic Book"/>
          <a:cs typeface="Franklin Gothic Book"/>
          <a:sym typeface="Franklin Gothic Book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E9E5DC"/>
          </a:solidFill>
          <a:uFillTx/>
          <a:latin typeface="Franklin Gothic Book"/>
          <a:ea typeface="Franklin Gothic Book"/>
          <a:cs typeface="Franklin Gothic Book"/>
          <a:sym typeface="Franklin Gothic Book"/>
        </a:defRPr>
      </a:lvl9pPr>
    </p:titleStyle>
    <p:bodyStyle>
      <a:lvl1pPr marL="274320" marR="0" indent="-27432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85000"/>
        <a:buFontTx/>
        <a:buChar char="●"/>
        <a:tabLst/>
        <a:defRPr b="0" baseline="0" cap="none" i="0" spc="0" strike="noStrike" sz="2600" u="none">
          <a:solidFill>
            <a:srgbClr val="FFFFFF"/>
          </a:solidFill>
          <a:uFillTx/>
          <a:latin typeface="+mn-lt"/>
          <a:ea typeface="+mn-ea"/>
          <a:cs typeface="+mn-cs"/>
          <a:sym typeface="Perpetua"/>
        </a:defRPr>
      </a:lvl1pPr>
      <a:lvl2pPr marL="567690" marR="0" indent="-24765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85000"/>
        <a:buFontTx/>
        <a:buChar char="●"/>
        <a:tabLst/>
        <a:defRPr b="0" baseline="0" cap="none" i="0" spc="0" strike="noStrike" sz="2600" u="none">
          <a:solidFill>
            <a:srgbClr val="FFFFFF"/>
          </a:solidFill>
          <a:uFillTx/>
          <a:latin typeface="+mn-lt"/>
          <a:ea typeface="+mn-ea"/>
          <a:cs typeface="+mn-cs"/>
          <a:sym typeface="Perpetua"/>
        </a:defRPr>
      </a:lvl2pPr>
      <a:lvl3pPr marL="891540" marR="0" indent="-29718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85000"/>
        <a:buFontTx/>
        <a:buChar char="●"/>
        <a:tabLst/>
        <a:defRPr b="0" baseline="0" cap="none" i="0" spc="0" strike="noStrike" sz="2600" u="none">
          <a:solidFill>
            <a:srgbClr val="FFFFFF"/>
          </a:solidFill>
          <a:uFillTx/>
          <a:latin typeface="+mn-lt"/>
          <a:ea typeface="+mn-ea"/>
          <a:cs typeface="+mn-cs"/>
          <a:sym typeface="Perpetua"/>
        </a:defRPr>
      </a:lvl3pPr>
      <a:lvl4pPr marL="1165860" marR="0" indent="-29718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80000"/>
        <a:buFontTx/>
        <a:buChar char="●"/>
        <a:tabLst/>
        <a:defRPr b="0" baseline="0" cap="none" i="0" spc="0" strike="noStrike" sz="2600" u="none">
          <a:solidFill>
            <a:srgbClr val="FFFFFF"/>
          </a:solidFill>
          <a:uFillTx/>
          <a:latin typeface="+mn-lt"/>
          <a:ea typeface="+mn-ea"/>
          <a:cs typeface="+mn-cs"/>
          <a:sym typeface="Perpetua"/>
        </a:defRPr>
      </a:lvl4pPr>
      <a:lvl5pPr marL="1440180" marR="0" indent="-29718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Tx/>
        <a:buChar char="o"/>
        <a:tabLst/>
        <a:defRPr b="0" baseline="0" cap="none" i="0" spc="0" strike="noStrike" sz="2600" u="none">
          <a:solidFill>
            <a:srgbClr val="FFFFFF"/>
          </a:solidFill>
          <a:uFillTx/>
          <a:latin typeface="+mn-lt"/>
          <a:ea typeface="+mn-ea"/>
          <a:cs typeface="+mn-cs"/>
          <a:sym typeface="Perpetua"/>
        </a:defRPr>
      </a:lvl5pPr>
      <a:lvl6pPr marL="1747520" marR="0" indent="-3302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Tx/>
        <a:buChar char="•"/>
        <a:tabLst/>
        <a:defRPr b="0" baseline="0" cap="none" i="0" spc="0" strike="noStrike" sz="2600" u="none">
          <a:solidFill>
            <a:srgbClr val="FFFFFF"/>
          </a:solidFill>
          <a:uFillTx/>
          <a:latin typeface="+mn-lt"/>
          <a:ea typeface="+mn-ea"/>
          <a:cs typeface="+mn-cs"/>
          <a:sym typeface="Perpetua"/>
        </a:defRPr>
      </a:lvl6pPr>
      <a:lvl7pPr marL="2021839" marR="0" indent="-3302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Tx/>
        <a:buChar char="•"/>
        <a:tabLst/>
        <a:defRPr b="0" baseline="0" cap="none" i="0" spc="0" strike="noStrike" sz="2600" u="none">
          <a:solidFill>
            <a:srgbClr val="FFFFFF"/>
          </a:solidFill>
          <a:uFillTx/>
          <a:latin typeface="+mn-lt"/>
          <a:ea typeface="+mn-ea"/>
          <a:cs typeface="+mn-cs"/>
          <a:sym typeface="Perpetua"/>
        </a:defRPr>
      </a:lvl7pPr>
      <a:lvl8pPr marL="2296160" marR="0" indent="-3302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Tx/>
        <a:buChar char="•"/>
        <a:tabLst/>
        <a:defRPr b="0" baseline="0" cap="none" i="0" spc="0" strike="noStrike" sz="2600" u="none">
          <a:solidFill>
            <a:srgbClr val="FFFFFF"/>
          </a:solidFill>
          <a:uFillTx/>
          <a:latin typeface="+mn-lt"/>
          <a:ea typeface="+mn-ea"/>
          <a:cs typeface="+mn-cs"/>
          <a:sym typeface="Perpetua"/>
        </a:defRPr>
      </a:lvl8pPr>
      <a:lvl9pPr marL="2570479" marR="0" indent="-3302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Tx/>
        <a:buChar char="•"/>
        <a:tabLst/>
        <a:defRPr b="0" baseline="0" cap="none" i="0" spc="0" strike="noStrike" sz="2600" u="none">
          <a:solidFill>
            <a:srgbClr val="FFFFFF"/>
          </a:solidFill>
          <a:uFillTx/>
          <a:latin typeface="+mn-lt"/>
          <a:ea typeface="+mn-ea"/>
          <a:cs typeface="+mn-cs"/>
          <a:sym typeface="Perpetua"/>
        </a:defRPr>
      </a:lvl9pPr>
    </p:bodyStyle>
    <p:other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1pPr>
      <a:lvl2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2pPr>
      <a:lvl3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3pPr>
      <a:lvl4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4pPr>
      <a:lvl5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5pPr>
      <a:lvl6pPr marL="0" marR="0" indent="22860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6pPr>
      <a:lvl7pPr marL="0" marR="0" indent="2743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7pPr>
      <a:lvl8pPr marL="0" marR="0" indent="3200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8pPr>
      <a:lvl9pPr marL="0" marR="0" indent="3657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odtytuł 2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defRPr sz="2400"/>
            </a:pPr>
            <a:r>
              <a:t>Beata Niksa</a:t>
            </a:r>
          </a:p>
          <a:p>
            <a:pPr>
              <a:lnSpc>
                <a:spcPct val="90000"/>
              </a:lnSpc>
              <a:defRPr sz="2400"/>
            </a:pPr>
            <a:r>
              <a:t>Przygotowano na podstawie </a:t>
            </a:r>
          </a:p>
          <a:p>
            <a:pPr>
              <a:lnSpc>
                <a:spcPct val="90000"/>
              </a:lnSpc>
              <a:defRPr sz="2400"/>
            </a:pPr>
            <a:r>
              <a:t>Zarzadzenia nr 4 Warmińsko – Mazurskiego Kuratora Oświaty z dnia 31.01.2020 r.</a:t>
            </a:r>
          </a:p>
        </p:txBody>
      </p:sp>
      <p:sp>
        <p:nvSpPr>
          <p:cNvPr id="111" name="Tytuł 1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Rekrutacja 2020/2021 do szkół ponadpodstawowych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ytuł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b="1"/>
            </a:lvl1pPr>
          </a:lstStyle>
          <a:p>
            <a:pPr/>
            <a:r>
              <a:t>Egzamin ósmoklasisty</a:t>
            </a:r>
          </a:p>
        </p:txBody>
      </p:sp>
      <p:sp>
        <p:nvSpPr>
          <p:cNvPr id="114" name="Symbol zastępczy zawartości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SzTx/>
              <a:buFont typeface="Wingdings 2"/>
              <a:buNone/>
            </a:pPr>
            <a:r>
              <a:t>Wynik przedstawiony w procentach z:</a:t>
            </a:r>
          </a:p>
          <a:p>
            <a:pPr/>
            <a:r>
              <a:t> j. polskiego,</a:t>
            </a:r>
          </a:p>
          <a:p>
            <a:pPr/>
            <a:r>
              <a:t>matematyki,</a:t>
            </a:r>
          </a:p>
          <a:p>
            <a:pPr marL="0" indent="0">
              <a:buSzTx/>
              <a:buFont typeface="Wingdings 2"/>
              <a:buNone/>
              <a:defRPr>
                <a:solidFill>
                  <a:srgbClr val="FF0000"/>
                </a:solidFill>
              </a:defRPr>
            </a:pPr>
            <a:r>
              <a:t>Mnoży się przez 0,35</a:t>
            </a:r>
          </a:p>
          <a:p>
            <a:pPr/>
            <a:r>
              <a:t> języka obcego nowożytnego</a:t>
            </a:r>
          </a:p>
          <a:p>
            <a:pPr marL="0" indent="0">
              <a:buSzTx/>
              <a:buFont typeface="Wingdings 2"/>
              <a:buNone/>
              <a:defRPr>
                <a:solidFill>
                  <a:srgbClr val="FF0000"/>
                </a:solidFill>
              </a:defRPr>
            </a:pPr>
            <a:r>
              <a:t>Mnoży się przez 0,3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ytuł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b="1"/>
            </a:lvl1pPr>
          </a:lstStyle>
          <a:p>
            <a:pPr/>
            <a:r>
              <a:t>Świadectwo</a:t>
            </a:r>
          </a:p>
        </p:txBody>
      </p:sp>
      <p:sp>
        <p:nvSpPr>
          <p:cNvPr id="117" name="Symbol zastępczy zawartości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SzTx/>
              <a:buFont typeface="Wingdings 2"/>
              <a:buNone/>
            </a:pPr>
            <a:r>
              <a:t>Oceny wyrażone w stopniu:</a:t>
            </a:r>
          </a:p>
          <a:p>
            <a:pPr/>
            <a:r>
              <a:t>celujący – </a:t>
            </a:r>
            <a:r>
              <a:rPr>
                <a:solidFill>
                  <a:srgbClr val="FF0000"/>
                </a:solidFill>
              </a:rPr>
              <a:t>18</a:t>
            </a:r>
            <a:r>
              <a:t> pkt,</a:t>
            </a:r>
          </a:p>
          <a:p>
            <a:pPr/>
            <a:r>
              <a:t>bardzo dobry – </a:t>
            </a:r>
            <a:r>
              <a:rPr>
                <a:solidFill>
                  <a:srgbClr val="FF0000"/>
                </a:solidFill>
              </a:rPr>
              <a:t>17</a:t>
            </a:r>
            <a:r>
              <a:t> pkt</a:t>
            </a:r>
          </a:p>
          <a:p>
            <a:pPr/>
            <a:r>
              <a:t>dobry – </a:t>
            </a:r>
            <a:r>
              <a:rPr>
                <a:solidFill>
                  <a:srgbClr val="FF0000"/>
                </a:solidFill>
              </a:rPr>
              <a:t>14</a:t>
            </a:r>
            <a:r>
              <a:t> pkt</a:t>
            </a:r>
          </a:p>
          <a:p>
            <a:pPr/>
            <a:r>
              <a:t>dostateczny – </a:t>
            </a:r>
            <a:r>
              <a:rPr>
                <a:solidFill>
                  <a:srgbClr val="FF0000"/>
                </a:solidFill>
              </a:rPr>
              <a:t>8</a:t>
            </a:r>
            <a:r>
              <a:t> pkt</a:t>
            </a:r>
          </a:p>
          <a:p>
            <a:pPr/>
            <a:r>
              <a:t>dopuszczający – </a:t>
            </a:r>
            <a:r>
              <a:rPr>
                <a:solidFill>
                  <a:srgbClr val="FF0000"/>
                </a:solidFill>
              </a:rPr>
              <a:t>2</a:t>
            </a:r>
            <a:r>
              <a:t> pkt</a:t>
            </a:r>
          </a:p>
          <a:p>
            <a:pPr marL="0" indent="0" algn="ctr">
              <a:buSzTx/>
              <a:buFont typeface="Wingdings 2"/>
              <a:buNone/>
              <a:defRPr>
                <a:solidFill>
                  <a:srgbClr val="FF0000"/>
                </a:solidFill>
              </a:defRPr>
            </a:pPr>
            <a:r>
              <a:t>Świadectwo ukończenia szkoły </a:t>
            </a:r>
          </a:p>
          <a:p>
            <a:pPr marL="0" indent="0" algn="ctr">
              <a:buSzTx/>
              <a:buFont typeface="Wingdings 2"/>
              <a:buNone/>
              <a:defRPr>
                <a:solidFill>
                  <a:srgbClr val="FF0000"/>
                </a:solidFill>
              </a:defRPr>
            </a:pPr>
            <a:r>
              <a:t>z wyróżnieniem – 7 pkt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ytuł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 defTabSz="877823">
              <a:defRPr b="1" sz="3455"/>
            </a:lvl1pPr>
          </a:lstStyle>
          <a:p>
            <a:pPr/>
            <a:r>
              <a:t>Konkursy –  organizowane przez kuratorium</a:t>
            </a:r>
          </a:p>
        </p:txBody>
      </p:sp>
      <p:sp>
        <p:nvSpPr>
          <p:cNvPr id="120" name="Symbol zastępczy zawartości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tytuł laureata (przedmiotowy) - </a:t>
            </a:r>
            <a:r>
              <a:rPr>
                <a:solidFill>
                  <a:srgbClr val="FF0000"/>
                </a:solidFill>
              </a:rPr>
              <a:t>10</a:t>
            </a:r>
            <a:r>
              <a:t> pkt</a:t>
            </a:r>
          </a:p>
          <a:p>
            <a:pPr/>
            <a:r>
              <a:t>tytuł finalisty (tematyczny, interdyscyplinarny) - </a:t>
            </a:r>
            <a:r>
              <a:rPr>
                <a:solidFill>
                  <a:srgbClr val="FF0000"/>
                </a:solidFill>
              </a:rPr>
              <a:t>7 </a:t>
            </a:r>
            <a:r>
              <a:t>pkt</a:t>
            </a:r>
          </a:p>
          <a:p>
            <a:pPr/>
            <a:r>
              <a:t>tytuł finalisty (tematyczny, interdyscyplinarny) - </a:t>
            </a:r>
            <a:r>
              <a:rPr>
                <a:solidFill>
                  <a:schemeClr val="accent1"/>
                </a:solidFill>
              </a:rPr>
              <a:t>5</a:t>
            </a:r>
            <a:r>
              <a:t> pkt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ytuł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b="1"/>
            </a:lvl1pPr>
          </a:lstStyle>
          <a:p>
            <a:pPr/>
            <a:r>
              <a:t>Zawody sportowe, artystyczne</a:t>
            </a:r>
          </a:p>
        </p:txBody>
      </p:sp>
      <p:sp>
        <p:nvSpPr>
          <p:cNvPr id="123" name="Symbol zastępczy zawartości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międzynarodowe – </a:t>
            </a:r>
            <a:r>
              <a:rPr>
                <a:solidFill>
                  <a:srgbClr val="FF0000"/>
                </a:solidFill>
              </a:rPr>
              <a:t>4</a:t>
            </a:r>
            <a:r>
              <a:t> pkt</a:t>
            </a:r>
          </a:p>
          <a:p>
            <a:pPr/>
            <a:r>
              <a:t>krajowe – </a:t>
            </a:r>
            <a:r>
              <a:rPr>
                <a:solidFill>
                  <a:srgbClr val="FF0000"/>
                </a:solidFill>
              </a:rPr>
              <a:t>3</a:t>
            </a:r>
            <a:r>
              <a:t> pkt</a:t>
            </a:r>
          </a:p>
          <a:p>
            <a:pPr/>
            <a:r>
              <a:t>wojewódzkie – </a:t>
            </a:r>
            <a:r>
              <a:rPr>
                <a:solidFill>
                  <a:srgbClr val="FF0000"/>
                </a:solidFill>
              </a:rPr>
              <a:t>2</a:t>
            </a:r>
            <a:r>
              <a:t> pkt</a:t>
            </a:r>
          </a:p>
          <a:p>
            <a:pPr/>
            <a:r>
              <a:t>powiatowe – </a:t>
            </a:r>
            <a:r>
              <a:rPr>
                <a:solidFill>
                  <a:srgbClr val="FF0000"/>
                </a:solidFill>
              </a:rPr>
              <a:t>1</a:t>
            </a:r>
            <a:r>
              <a:t> pkt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ytuł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b="1"/>
            </a:lvl1pPr>
          </a:lstStyle>
          <a:p>
            <a:pPr/>
            <a:r>
              <a:t>Wolontariat</a:t>
            </a:r>
          </a:p>
        </p:txBody>
      </p:sp>
      <p:sp>
        <p:nvSpPr>
          <p:cNvPr id="126" name="Symbol zastępczy zawartości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Aktywność społeczna na rzecz środowiska lokalnego – </a:t>
            </a:r>
            <a:r>
              <a:rPr>
                <a:solidFill>
                  <a:srgbClr val="FF0000"/>
                </a:solidFill>
              </a:rPr>
              <a:t>3 </a:t>
            </a:r>
            <a:r>
              <a:t>pkt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ytuł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b="1"/>
            </a:lvl1pPr>
          </a:lstStyle>
          <a:p>
            <a:pPr/>
            <a:r>
              <a:t>Ważne terminy</a:t>
            </a:r>
          </a:p>
        </p:txBody>
      </p:sp>
      <p:sp>
        <p:nvSpPr>
          <p:cNvPr id="129" name="Symbol zastępczy zawartości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defRPr sz="2400"/>
            </a:pPr>
            <a:r>
              <a:t>Złożenie wniosku o przyjęcie do szkoły</a:t>
            </a:r>
          </a:p>
          <a:p>
            <a:pPr marL="0" indent="0">
              <a:lnSpc>
                <a:spcPct val="80000"/>
              </a:lnSpc>
              <a:buSzTx/>
              <a:buFont typeface="Wingdings 2"/>
              <a:buNone/>
              <a:defRPr sz="2400">
                <a:solidFill>
                  <a:srgbClr val="FF0000"/>
                </a:solidFill>
              </a:defRPr>
            </a:pPr>
            <a:r>
              <a:t>       11.05 (pn) – 23.06 (wt) do godz 15</a:t>
            </a:r>
            <a:r>
              <a:rPr baseline="30000"/>
              <a:t>00</a:t>
            </a:r>
            <a:endParaRPr baseline="30000"/>
          </a:p>
          <a:p>
            <a:pPr>
              <a:lnSpc>
                <a:spcPct val="80000"/>
              </a:lnSpc>
              <a:defRPr sz="2400"/>
            </a:pPr>
            <a:r>
              <a:t>Złożenie świadectwa i zaświadczenia o wynikach egzaminu ósmoklasisty – </a:t>
            </a:r>
            <a:r>
              <a:rPr>
                <a:solidFill>
                  <a:srgbClr val="FF0000"/>
                </a:solidFill>
              </a:rPr>
              <a:t>26 – 30.06  do godz 15</a:t>
            </a:r>
            <a:r>
              <a:rPr baseline="30000">
                <a:solidFill>
                  <a:srgbClr val="FF0000"/>
                </a:solidFill>
              </a:rPr>
              <a:t>00</a:t>
            </a:r>
            <a:endParaRPr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defRPr sz="2400"/>
            </a:pPr>
            <a:r>
              <a:t>Ogłoszenie list kandydatów zakwalifikowanych i niezakwalifikowanych – </a:t>
            </a:r>
            <a:r>
              <a:rPr>
                <a:solidFill>
                  <a:srgbClr val="FF0000"/>
                </a:solidFill>
              </a:rPr>
              <a:t>13.07 (pn) 2020 r.</a:t>
            </a:r>
            <a:endParaRPr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defRPr sz="2400"/>
            </a:pPr>
            <a:r>
              <a:t>Wydanie skierowań na badania lekarskie </a:t>
            </a:r>
          </a:p>
          <a:p>
            <a:pPr marL="0" indent="0">
              <a:lnSpc>
                <a:spcPct val="80000"/>
              </a:lnSpc>
              <a:buSzTx/>
              <a:buFont typeface="Wingdings 2"/>
              <a:buNone/>
              <a:defRPr sz="2400">
                <a:solidFill>
                  <a:srgbClr val="FF0000"/>
                </a:solidFill>
              </a:defRPr>
            </a:pPr>
            <a:r>
              <a:t>                 11.05 – 14.07.2020 r.</a:t>
            </a:r>
          </a:p>
          <a:p>
            <a:pPr>
              <a:lnSpc>
                <a:spcPct val="80000"/>
              </a:lnSpc>
              <a:defRPr sz="2400"/>
            </a:pPr>
            <a:r>
              <a:t>Potwierdzenie woli wyboru szkoły przez rodzica, złożenie oryginału dokumentów – </a:t>
            </a:r>
            <a:r>
              <a:rPr>
                <a:solidFill>
                  <a:srgbClr val="FF0000"/>
                </a:solidFill>
              </a:rPr>
              <a:t>13 – 20.07.2020 r.</a:t>
            </a:r>
            <a:endParaRPr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defRPr sz="2400"/>
            </a:pPr>
            <a:r>
              <a:t>Ogłoszenie list osób przyjętych i nieprzyjętych               </a:t>
            </a:r>
            <a:r>
              <a:rPr b="1">
                <a:solidFill>
                  <a:srgbClr val="FF0000"/>
                </a:solidFill>
              </a:rPr>
              <a:t>21.07.2020r. (wt) do godz. 14</a:t>
            </a:r>
            <a:r>
              <a:rPr b="1" baseline="30000">
                <a:solidFill>
                  <a:srgbClr val="FF0000"/>
                </a:solidFill>
              </a:rPr>
              <a:t>00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ytuł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b="1"/>
            </a:lvl1pPr>
          </a:lstStyle>
          <a:p>
            <a:pPr/>
            <a:r>
              <a:t>Powodzenia</a:t>
            </a:r>
          </a:p>
        </p:txBody>
      </p:sp>
      <p:pic>
        <p:nvPicPr>
          <p:cNvPr id="132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339751" y="1772816"/>
            <a:ext cx="5082118" cy="44073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Kapitał">
  <a:themeElements>
    <a:clrScheme name="Kapitał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0000FF"/>
      </a:hlink>
      <a:folHlink>
        <a:srgbClr val="FF00FF"/>
      </a:folHlink>
    </a:clrScheme>
    <a:fontScheme name="Kapitał">
      <a:majorFont>
        <a:latin typeface="Helvetica"/>
        <a:ea typeface="Helvetica"/>
        <a:cs typeface="Helvetica"/>
      </a:majorFont>
      <a:minorFont>
        <a:latin typeface="Perpetua"/>
        <a:ea typeface="Perpetua"/>
        <a:cs typeface="Perpetua"/>
      </a:minorFont>
    </a:fontScheme>
    <a:fmtScheme name="Kapitał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Perpetu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Perpetu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Kapitał">
  <a:themeElements>
    <a:clrScheme name="Kapitał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0000FF"/>
      </a:hlink>
      <a:folHlink>
        <a:srgbClr val="FF00FF"/>
      </a:folHlink>
    </a:clrScheme>
    <a:fontScheme name="Kapitał">
      <a:majorFont>
        <a:latin typeface="Helvetica"/>
        <a:ea typeface="Helvetica"/>
        <a:cs typeface="Helvetica"/>
      </a:majorFont>
      <a:minorFont>
        <a:latin typeface="Perpetua"/>
        <a:ea typeface="Perpetua"/>
        <a:cs typeface="Perpetua"/>
      </a:minorFont>
    </a:fontScheme>
    <a:fmtScheme name="Kapitał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Perpetu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Perpetu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